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88" r:id="rId1"/>
  </p:sldMasterIdLst>
  <p:notesMasterIdLst>
    <p:notesMasterId r:id="rId11"/>
  </p:notesMasterIdLst>
  <p:sldIdLst>
    <p:sldId id="256" r:id="rId2"/>
    <p:sldId id="263" r:id="rId3"/>
    <p:sldId id="257" r:id="rId4"/>
    <p:sldId id="262" r:id="rId5"/>
    <p:sldId id="258" r:id="rId6"/>
    <p:sldId id="259" r:id="rId7"/>
    <p:sldId id="260" r:id="rId8"/>
    <p:sldId id="261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36" d="100"/>
          <a:sy n="136" d="100"/>
        </p:scale>
        <p:origin x="-1664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notesMaster" Target="notesMasters/notesMaster1.xml"/><Relationship Id="rId12" Type="http://schemas.openxmlformats.org/officeDocument/2006/relationships/printerSettings" Target="printerSettings/printerSettings1.bin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7105E1-CFAB-DF49-AE0C-A1664C566C5D}" type="datetimeFigureOut">
              <a:rPr lang="en-US" smtClean="0"/>
              <a:t>4/3/15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D0C29EF-A0C7-B749-BAD5-47565278EF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41467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DE41608-DC89-8C4B-A931-305A3B79DACF}" type="datetimeFigureOut">
              <a:rPr lang="en-US" smtClean="0"/>
              <a:t>4/3/15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69BD12B-91F6-6144-AEAC-1BE9BE870F40}" type="slidenum">
              <a:rPr lang="en-US" smtClean="0"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DE41608-DC89-8C4B-A931-305A3B79DACF}" type="datetimeFigureOut">
              <a:rPr lang="en-US" smtClean="0"/>
              <a:t>4/3/15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69BD12B-91F6-6144-AEAC-1BE9BE870F4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DE41608-DC89-8C4B-A931-305A3B79DACF}" type="datetimeFigureOut">
              <a:rPr lang="en-US" smtClean="0"/>
              <a:t>4/3/15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69BD12B-91F6-6144-AEAC-1BE9BE870F4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DE41608-DC89-8C4B-A931-305A3B79DACF}" type="datetimeFigureOut">
              <a:rPr lang="en-US" smtClean="0"/>
              <a:t>4/3/15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69BD12B-91F6-6144-AEAC-1BE9BE870F4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DE41608-DC89-8C4B-A931-305A3B79DACF}" type="datetimeFigureOut">
              <a:rPr lang="en-US" smtClean="0"/>
              <a:t>4/3/15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69BD12B-91F6-6144-AEAC-1BE9BE870F40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DE41608-DC89-8C4B-A931-305A3B79DACF}" type="datetimeFigureOut">
              <a:rPr lang="en-US" smtClean="0"/>
              <a:t>4/3/15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69BD12B-91F6-6144-AEAC-1BE9BE870F4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DE41608-DC89-8C4B-A931-305A3B79DACF}" type="datetimeFigureOut">
              <a:rPr lang="en-US" smtClean="0"/>
              <a:t>4/3/15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69BD12B-91F6-6144-AEAC-1BE9BE870F4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DE41608-DC89-8C4B-A931-305A3B79DACF}" type="datetimeFigureOut">
              <a:rPr lang="en-US" smtClean="0"/>
              <a:t>4/3/15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69BD12B-91F6-6144-AEAC-1BE9BE870F4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DE41608-DC89-8C4B-A931-305A3B79DACF}" type="datetimeFigureOut">
              <a:rPr lang="en-US" smtClean="0"/>
              <a:t>4/3/15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69BD12B-91F6-6144-AEAC-1BE9BE870F40}" type="slidenum">
              <a:rPr lang="en-US" smtClean="0"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DE41608-DC89-8C4B-A931-305A3B79DACF}" type="datetimeFigureOut">
              <a:rPr lang="en-US" smtClean="0"/>
              <a:t>4/3/15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69BD12B-91F6-6144-AEAC-1BE9BE870F4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DE41608-DC89-8C4B-A931-305A3B79DACF}" type="datetimeFigureOut">
              <a:rPr lang="en-US" smtClean="0"/>
              <a:t>4/3/15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69BD12B-91F6-6144-AEAC-1BE9BE870F40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Drag picture to placeholder or click icon to add</a:t>
            </a:r>
            <a:endParaRPr kumimoji="0" lang="en-US" dirty="0"/>
          </a:p>
        </p:txBody>
      </p:sp>
      <p:sp>
        <p:nvSpPr>
          <p:cNvPr id="9" name="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CDE41608-DC89-8C4B-A931-305A3B79DACF}" type="datetimeFigureOut">
              <a:rPr lang="en-US" smtClean="0"/>
              <a:t>4/3/15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669BD12B-91F6-6144-AEAC-1BE9BE870F40}" type="slidenum">
              <a:rPr lang="en-US" smtClean="0"/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9" r:id="rId1"/>
    <p:sldLayoutId id="2147483790" r:id="rId2"/>
    <p:sldLayoutId id="2147483791" r:id="rId3"/>
    <p:sldLayoutId id="2147483792" r:id="rId4"/>
    <p:sldLayoutId id="2147483793" r:id="rId5"/>
    <p:sldLayoutId id="2147483794" r:id="rId6"/>
    <p:sldLayoutId id="2147483795" r:id="rId7"/>
    <p:sldLayoutId id="2147483796" r:id="rId8"/>
    <p:sldLayoutId id="2147483797" r:id="rId9"/>
    <p:sldLayoutId id="2147483798" r:id="rId10"/>
    <p:sldLayoutId id="2147483799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Relationship Id="rId3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Relationship Id="rId3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jpg"/><Relationship Id="rId3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Relationship Id="rId3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Relationship Id="rId3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Science Communication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32560" y="1850063"/>
            <a:ext cx="7406640" cy="2324269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Alexander </a:t>
            </a:r>
            <a:r>
              <a:rPr lang="en-US" dirty="0" err="1" smtClean="0"/>
              <a:t>Hartz</a:t>
            </a:r>
            <a:endParaRPr lang="en-US" dirty="0" smtClean="0"/>
          </a:p>
          <a:p>
            <a:r>
              <a:rPr lang="en-US" dirty="0" smtClean="0"/>
              <a:t>Mentors:</a:t>
            </a:r>
          </a:p>
          <a:p>
            <a:r>
              <a:rPr lang="en-US" dirty="0" smtClean="0"/>
              <a:t>Annie </a:t>
            </a:r>
            <a:r>
              <a:rPr lang="en-US" dirty="0" err="1" smtClean="0"/>
              <a:t>Wargetz</a:t>
            </a:r>
            <a:r>
              <a:rPr lang="en-US" dirty="0" smtClean="0"/>
              <a:t> &amp; Ross </a:t>
            </a:r>
            <a:r>
              <a:rPr lang="en-US" dirty="0" err="1" smtClean="0"/>
              <a:t>DuBois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Arizona Space Grant Symposium </a:t>
            </a:r>
          </a:p>
          <a:p>
            <a:r>
              <a:rPr lang="en-US" dirty="0" smtClean="0"/>
              <a:t>Arizona </a:t>
            </a:r>
            <a:r>
              <a:rPr lang="en-US" dirty="0" smtClean="0"/>
              <a:t>State University </a:t>
            </a:r>
          </a:p>
          <a:p>
            <a:r>
              <a:rPr lang="en-US" dirty="0" smtClean="0"/>
              <a:t>April 18</a:t>
            </a:r>
            <a:r>
              <a:rPr lang="en-US" baseline="30000" dirty="0" smtClean="0"/>
              <a:t>th</a:t>
            </a:r>
            <a:r>
              <a:rPr lang="en-US" dirty="0" smtClean="0"/>
              <a:t> 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46700" y="5562600"/>
            <a:ext cx="3797300" cy="1295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37273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Sophomore</a:t>
            </a:r>
          </a:p>
          <a:p>
            <a:r>
              <a:rPr lang="en-US" dirty="0" smtClean="0"/>
              <a:t>Philosophy Major</a:t>
            </a:r>
          </a:p>
          <a:p>
            <a:r>
              <a:rPr lang="en-US" dirty="0" smtClean="0"/>
              <a:t>Creative Writing Minor</a:t>
            </a:r>
          </a:p>
          <a:p>
            <a:r>
              <a:rPr lang="en-US" dirty="0" smtClean="0"/>
              <a:t>Science Communicator 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46700" y="5562600"/>
            <a:ext cx="3797300" cy="1295400"/>
          </a:xfrm>
          <a:prstGeom prst="rect">
            <a:avLst/>
          </a:prstGeom>
        </p:spPr>
      </p:pic>
      <p:pic>
        <p:nvPicPr>
          <p:cNvPr id="7" name="Picture 6" descr="IMG_20425320156612.jpe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11899" y="1942418"/>
            <a:ext cx="2434627" cy="28241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2735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198560"/>
            <a:ext cx="749808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Challenges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82296" indent="0">
              <a:buNone/>
            </a:pPr>
            <a:r>
              <a:rPr lang="en-US" dirty="0" smtClean="0"/>
              <a:t>Prejudices to Science: </a:t>
            </a:r>
          </a:p>
          <a:p>
            <a:r>
              <a:rPr lang="en-US" dirty="0" smtClean="0"/>
              <a:t>Difficult </a:t>
            </a:r>
          </a:p>
          <a:p>
            <a:r>
              <a:rPr lang="en-US" dirty="0" smtClean="0"/>
              <a:t>Boring </a:t>
            </a:r>
          </a:p>
          <a:p>
            <a:r>
              <a:rPr lang="en-US" dirty="0" smtClean="0"/>
              <a:t>Exclusive </a:t>
            </a:r>
          </a:p>
          <a:p>
            <a:endParaRPr lang="en-US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98192" y="2101739"/>
            <a:ext cx="2218703" cy="166520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46700" y="5562600"/>
            <a:ext cx="3797300" cy="1295400"/>
          </a:xfrm>
          <a:prstGeom prst="rect">
            <a:avLst/>
          </a:prstGeom>
        </p:spPr>
      </p:pic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1081430" y="5562600"/>
            <a:ext cx="2242813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1200" dirty="0">
                <a:solidFill>
                  <a:srgbClr val="E7DEC9">
                    <a:shade val="50000"/>
                    <a:satMod val="200000"/>
                  </a:srgbClr>
                </a:solidFill>
              </a:rPr>
              <a:t>http://</a:t>
            </a:r>
            <a:r>
              <a:rPr lang="en-US" sz="1200" dirty="0" err="1">
                <a:solidFill>
                  <a:srgbClr val="E7DEC9">
                    <a:shade val="50000"/>
                    <a:satMod val="200000"/>
                  </a:srgbClr>
                </a:solidFill>
              </a:rPr>
              <a:t>www.allposters.com</a:t>
            </a:r>
            <a:r>
              <a:rPr lang="en-US" sz="1200" dirty="0">
                <a:solidFill>
                  <a:srgbClr val="E7DEC9">
                    <a:shade val="50000"/>
                    <a:satMod val="200000"/>
                  </a:srgbClr>
                </a:solidFill>
              </a:rPr>
              <a:t>/-</a:t>
            </a:r>
            <a:r>
              <a:rPr lang="en-US" sz="1200" dirty="0" err="1">
                <a:solidFill>
                  <a:srgbClr val="E7DEC9">
                    <a:shade val="50000"/>
                    <a:satMod val="200000"/>
                  </a:srgbClr>
                </a:solidFill>
              </a:rPr>
              <a:t>sp</a:t>
            </a:r>
            <a:r>
              <a:rPr lang="en-US" sz="1200" dirty="0">
                <a:solidFill>
                  <a:srgbClr val="E7DEC9">
                    <a:shade val="50000"/>
                    <a:satMod val="200000"/>
                  </a:srgbClr>
                </a:solidFill>
              </a:rPr>
              <a:t>/1960s-Profile-of-Scientist-Man-in-Lab-Coat-Writing-Out-Chemical-Formula-on-Blackboard-Posters_i10527763_.htm</a:t>
            </a:r>
            <a:endParaRPr lang="en-US" sz="1200" dirty="0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25824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Learn about OSIRIS-</a:t>
            </a:r>
            <a:r>
              <a:rPr lang="en-US" dirty="0" smtClean="0"/>
              <a:t>REx </a:t>
            </a:r>
            <a:r>
              <a:rPr lang="en-US" dirty="0" smtClean="0"/>
              <a:t>science and mission</a:t>
            </a:r>
          </a:p>
          <a:p>
            <a:r>
              <a:rPr lang="en-US" dirty="0" smtClean="0"/>
              <a:t>Inform public on OSIRIS-</a:t>
            </a:r>
            <a:r>
              <a:rPr lang="en-US" dirty="0" smtClean="0"/>
              <a:t>REx</a:t>
            </a:r>
            <a:endParaRPr lang="en-US" dirty="0" smtClean="0"/>
          </a:p>
          <a:p>
            <a:r>
              <a:rPr lang="en-US" dirty="0" smtClean="0"/>
              <a:t>Develop writing skills 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/>
              <a:t> </a:t>
            </a:r>
            <a:r>
              <a:rPr lang="en-US" dirty="0" smtClean="0"/>
              <a:t>                          </a:t>
            </a:r>
            <a:r>
              <a:rPr lang="en-US" sz="1000" dirty="0"/>
              <a:t> “</a:t>
            </a:r>
            <a:r>
              <a:rPr lang="en-US" sz="1000" dirty="0" smtClean="0"/>
              <a:t>Used </a:t>
            </a:r>
            <a:r>
              <a:rPr lang="en-US" sz="1000" dirty="0"/>
              <a:t>with permission from Apple”</a:t>
            </a:r>
          </a:p>
          <a:p>
            <a:endParaRPr lang="en-US" dirty="0"/>
          </a:p>
        </p:txBody>
      </p:sp>
      <p:pic>
        <p:nvPicPr>
          <p:cNvPr id="4" name="Picture 3" descr="j0308887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9394" y="4450080"/>
            <a:ext cx="3657600" cy="240792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46700" y="5562600"/>
            <a:ext cx="3797300" cy="1295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98190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Methods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Scientists </a:t>
            </a:r>
            <a:endParaRPr lang="en-US" dirty="0" smtClean="0"/>
          </a:p>
          <a:p>
            <a:r>
              <a:rPr lang="en-US" dirty="0" smtClean="0"/>
              <a:t>Facebook</a:t>
            </a:r>
          </a:p>
          <a:p>
            <a:r>
              <a:rPr lang="en-US" dirty="0" smtClean="0"/>
              <a:t>Twitter </a:t>
            </a:r>
          </a:p>
          <a:p>
            <a:r>
              <a:rPr lang="en-US" dirty="0"/>
              <a:t>Social media </a:t>
            </a:r>
            <a:r>
              <a:rPr lang="en-US" dirty="0" smtClean="0"/>
              <a:t>leads</a:t>
            </a:r>
          </a:p>
          <a:p>
            <a:r>
              <a:rPr lang="en-US" dirty="0" err="1" smtClean="0"/>
              <a:t>AsteroidMission.org</a:t>
            </a:r>
            <a:r>
              <a:rPr lang="en-US" dirty="0"/>
              <a:t>    </a:t>
            </a:r>
            <a:r>
              <a:rPr lang="en-US" sz="1000" dirty="0"/>
              <a:t>http://</a:t>
            </a:r>
            <a:r>
              <a:rPr lang="en-US" sz="1000" dirty="0" err="1"/>
              <a:t>www.asteroidmission.org</a:t>
            </a:r>
            <a:r>
              <a:rPr lang="en-US" sz="1000" dirty="0"/>
              <a:t>/</a:t>
            </a:r>
            <a:endParaRPr lang="en-US" sz="1000" dirty="0" smtClean="0"/>
          </a:p>
          <a:p>
            <a:r>
              <a:rPr lang="en-US" dirty="0" smtClean="0"/>
              <a:t>Newsletter</a:t>
            </a:r>
            <a:endParaRPr lang="en-US" dirty="0"/>
          </a:p>
          <a:p>
            <a:endParaRPr lang="en-US" dirty="0" smtClean="0"/>
          </a:p>
          <a:p>
            <a:pPr marL="82296" indent="0">
              <a:buNone/>
            </a:pPr>
            <a:endParaRPr lang="en-US" dirty="0" smtClean="0"/>
          </a:p>
          <a:p>
            <a:endParaRPr lang="en-US" dirty="0" smtClean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78743" y="1146983"/>
            <a:ext cx="3824777" cy="2106048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46700" y="5562600"/>
            <a:ext cx="3797300" cy="1295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92317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Activities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#</a:t>
            </a:r>
            <a:r>
              <a:rPr lang="en-US" dirty="0" err="1" smtClean="0"/>
              <a:t>triviatuesday</a:t>
            </a:r>
            <a:endParaRPr lang="en-US" dirty="0" smtClean="0"/>
          </a:p>
          <a:p>
            <a:r>
              <a:rPr lang="en-US" dirty="0" smtClean="0"/>
              <a:t>Q&amp;A Responses </a:t>
            </a:r>
          </a:p>
          <a:p>
            <a:r>
              <a:rPr lang="en-US" dirty="0" smtClean="0"/>
              <a:t>Moodle </a:t>
            </a:r>
          </a:p>
          <a:p>
            <a:r>
              <a:rPr lang="en-US" dirty="0" smtClean="0"/>
              <a:t>Asteroids A-Z</a:t>
            </a:r>
          </a:p>
          <a:p>
            <a:r>
              <a:rPr lang="en-US" dirty="0" smtClean="0"/>
              <a:t>Fact Sheet</a:t>
            </a:r>
          </a:p>
          <a:p>
            <a:pPr marL="82296" indent="0">
              <a:buNone/>
            </a:pPr>
            <a:r>
              <a:rPr lang="en-US" dirty="0" smtClean="0"/>
              <a:t> </a:t>
            </a:r>
            <a:r>
              <a:rPr lang="en-US" dirty="0" smtClean="0"/>
              <a:t>                                    </a:t>
            </a:r>
            <a:r>
              <a:rPr lang="en-US" sz="1000" dirty="0" smtClean="0"/>
              <a:t>https</a:t>
            </a:r>
            <a:r>
              <a:rPr lang="en-US" sz="1000" dirty="0"/>
              <a:t>://</a:t>
            </a:r>
            <a:r>
              <a:rPr lang="en-US" sz="1000" dirty="0" err="1"/>
              <a:t>twitter.com</a:t>
            </a:r>
            <a:r>
              <a:rPr lang="en-US" sz="1000" dirty="0"/>
              <a:t>/</a:t>
            </a:r>
            <a:r>
              <a:rPr lang="en-US" sz="1000" dirty="0" err="1"/>
              <a:t>osirisrex</a:t>
            </a:r>
            <a:endParaRPr lang="en-US" sz="1000" dirty="0"/>
          </a:p>
        </p:txBody>
      </p:sp>
      <p:pic>
        <p:nvPicPr>
          <p:cNvPr id="4" name="Picture 3" descr="Trivia%20Tuesday%20-%20for%20Alex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88415" y="2034527"/>
            <a:ext cx="4045273" cy="2375894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46700" y="5562600"/>
            <a:ext cx="3797300" cy="1295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79245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Knowledge of mission science</a:t>
            </a:r>
          </a:p>
          <a:p>
            <a:r>
              <a:rPr lang="en-US" dirty="0" smtClean="0"/>
              <a:t>Communication to public </a:t>
            </a:r>
          </a:p>
          <a:p>
            <a:r>
              <a:rPr lang="en-US" dirty="0" smtClean="0"/>
              <a:t>Development as a writer and communicator 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46700" y="5562600"/>
            <a:ext cx="3797300" cy="1295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03347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Interpretation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Keep it important</a:t>
            </a:r>
          </a:p>
          <a:p>
            <a:r>
              <a:rPr lang="en-US" dirty="0" smtClean="0"/>
              <a:t>Keep it engaging </a:t>
            </a:r>
          </a:p>
          <a:p>
            <a:r>
              <a:rPr lang="en-US" dirty="0" smtClean="0"/>
              <a:t>Keep it accurate 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46700" y="5562600"/>
            <a:ext cx="3797300" cy="1295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52370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Acknowledgements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Space Grant </a:t>
            </a:r>
          </a:p>
          <a:p>
            <a:r>
              <a:rPr lang="en-US" dirty="0" smtClean="0"/>
              <a:t>Susan Brew </a:t>
            </a:r>
          </a:p>
          <a:p>
            <a:r>
              <a:rPr lang="en-US" dirty="0" smtClean="0"/>
              <a:t>Dante </a:t>
            </a:r>
            <a:r>
              <a:rPr lang="en-US" dirty="0" err="1" smtClean="0"/>
              <a:t>Lauretta</a:t>
            </a:r>
            <a:r>
              <a:rPr lang="en-US" dirty="0" smtClean="0"/>
              <a:t> </a:t>
            </a:r>
          </a:p>
          <a:p>
            <a:r>
              <a:rPr lang="en-US" dirty="0" smtClean="0"/>
              <a:t>OSIRIS-REx Team</a:t>
            </a:r>
          </a:p>
          <a:p>
            <a:r>
              <a:rPr lang="en-US" dirty="0" smtClean="0"/>
              <a:t>Mentors:  Annie </a:t>
            </a:r>
            <a:r>
              <a:rPr lang="en-US" dirty="0" err="1" smtClean="0"/>
              <a:t>Wargetz</a:t>
            </a:r>
            <a:r>
              <a:rPr lang="en-US" dirty="0" smtClean="0"/>
              <a:t> &amp; Ross </a:t>
            </a:r>
            <a:r>
              <a:rPr lang="en-US" dirty="0" err="1" smtClean="0"/>
              <a:t>DuBois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62897" y="5562600"/>
            <a:ext cx="3797300" cy="1295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15420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ＭＳ ゴシック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ＭＳ ゴシック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Solstice.thmx</Template>
  <TotalTime>208</TotalTime>
  <Words>182</Words>
  <Application>Microsoft Macintosh PowerPoint</Application>
  <PresentationFormat>On-screen Show (4:3)</PresentationFormat>
  <Paragraphs>55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Solstice</vt:lpstr>
      <vt:lpstr>Science Communication</vt:lpstr>
      <vt:lpstr>Introduction</vt:lpstr>
      <vt:lpstr>Challenges</vt:lpstr>
      <vt:lpstr>Objectives</vt:lpstr>
      <vt:lpstr>Methods</vt:lpstr>
      <vt:lpstr>Activities </vt:lpstr>
      <vt:lpstr>Results</vt:lpstr>
      <vt:lpstr>Interpretation </vt:lpstr>
      <vt:lpstr>Acknowledgements </vt:lpstr>
    </vt:vector>
  </TitlesOfParts>
  <Company>UA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Science Communication</dc:title>
  <dc:creator>OSCR @</dc:creator>
  <cp:lastModifiedBy>OSCR @</cp:lastModifiedBy>
  <cp:revision>21</cp:revision>
  <dcterms:created xsi:type="dcterms:W3CDTF">2015-04-01T21:27:51Z</dcterms:created>
  <dcterms:modified xsi:type="dcterms:W3CDTF">2015-04-04T03:53:42Z</dcterms:modified>
</cp:coreProperties>
</file>